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5" autoAdjust="0"/>
    <p:restoredTop sz="94660"/>
  </p:normalViewPr>
  <p:slideViewPr>
    <p:cSldViewPr>
      <p:cViewPr varScale="1">
        <p:scale>
          <a:sx n="70" d="100"/>
          <a:sy n="70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742AA-273F-47BA-836E-7E68A596D479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2B452-EE96-45E6-855A-2C72B82A1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2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2B452-EE96-45E6-855A-2C72B82A1E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87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2B452-EE96-45E6-855A-2C72B82A1E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90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2B452-EE96-45E6-855A-2C72B82A1E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81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2B452-EE96-45E6-855A-2C72B82A1E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49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2B452-EE96-45E6-855A-2C72B82A1E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82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3min 58sec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2B452-EE96-45E6-855A-2C72B82A1E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66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2B452-EE96-45E6-855A-2C72B82A1E7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85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8BA9-7CAC-4CE5-B861-35D55D351247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DED50-D61C-42A3-A0B5-228A635DD17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14:flythrough/>
      </p:transition>
    </mc:Choice>
    <mc:Fallback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8BA9-7CAC-4CE5-B861-35D55D351247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DED50-D61C-42A3-A0B5-228A635DD1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14:flythrough/>
      </p:transition>
    </mc:Choice>
    <mc:Fallback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8BA9-7CAC-4CE5-B861-35D55D351247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DED50-D61C-42A3-A0B5-228A635DD1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14:flythrough/>
      </p:transition>
    </mc:Choice>
    <mc:Fallback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8BA9-7CAC-4CE5-B861-35D55D351247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DED50-D61C-42A3-A0B5-228A635DD1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14:flythrough/>
      </p:transition>
    </mc:Choice>
    <mc:Fallback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8BA9-7CAC-4CE5-B861-35D55D351247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DED50-D61C-42A3-A0B5-228A635DD1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14:flythrough/>
      </p:transition>
    </mc:Choice>
    <mc:Fallback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8BA9-7CAC-4CE5-B861-35D55D351247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DED50-D61C-42A3-A0B5-228A635DD1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14:flythrough/>
      </p:transition>
    </mc:Choice>
    <mc:Fallback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8BA9-7CAC-4CE5-B861-35D55D351247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DED50-D61C-42A3-A0B5-228A635DD1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14:flythrough/>
      </p:transition>
    </mc:Choice>
    <mc:Fallback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8BA9-7CAC-4CE5-B861-35D55D351247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DED50-D61C-42A3-A0B5-228A635DD1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14:flythrough/>
      </p:transition>
    </mc:Choice>
    <mc:Fallback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8BA9-7CAC-4CE5-B861-35D55D351247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DED50-D61C-42A3-A0B5-228A635DD1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14:flythrough/>
      </p:transition>
    </mc:Choice>
    <mc:Fallback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8BA9-7CAC-4CE5-B861-35D55D351247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DED50-D61C-42A3-A0B5-228A635DD1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14:flythrough/>
      </p:transition>
    </mc:Choice>
    <mc:Fallback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8BA9-7CAC-4CE5-B861-35D55D351247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DED50-D61C-42A3-A0B5-228A635DD1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14:flythrough/>
      </p:transition>
    </mc:Choice>
    <mc:Fallback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4358BA9-7CAC-4CE5-B861-35D55D351247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9FDED50-D61C-42A3-A0B5-228A635DD17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14:flythrough/>
      </p:transition>
    </mc:Choice>
    <mc:Fallback>
      <p:transition spd="slow" advClick="0" advTm="10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4913" cy="67056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4165696"/>
      </p:ext>
    </p:extLst>
  </p:cSld>
  <p:clrMapOvr>
    <a:masterClrMapping/>
  </p:clrMapOvr>
  <p:transition spd="slow" advClick="0" advTm="2000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63" y="1"/>
            <a:ext cx="5482601" cy="6823364"/>
          </a:xfrm>
        </p:spPr>
      </p:pic>
    </p:spTree>
    <p:extLst>
      <p:ext uri="{BB962C8B-B14F-4D97-AF65-F5344CB8AC3E}">
        <p14:creationId xmlns:p14="http://schemas.microsoft.com/office/powerpoint/2010/main" val="2379775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0">
        <p15:prstTrans prst="airplane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820"/>
            <a:ext cx="7857381" cy="6818180"/>
          </a:xfrm>
        </p:spPr>
      </p:pic>
    </p:spTree>
    <p:extLst>
      <p:ext uri="{BB962C8B-B14F-4D97-AF65-F5344CB8AC3E}">
        <p14:creationId xmlns:p14="http://schemas.microsoft.com/office/powerpoint/2010/main" val="105272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10000">
        <p15:prstTrans prst="origami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7613124" cy="6858000"/>
          </a:xfrm>
        </p:spPr>
      </p:pic>
    </p:spTree>
    <p:extLst>
      <p:ext uri="{BB962C8B-B14F-4D97-AF65-F5344CB8AC3E}">
        <p14:creationId xmlns:p14="http://schemas.microsoft.com/office/powerpoint/2010/main" val="2109606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0">
        <p:dissolve/>
      </p:transition>
    </mc:Choice>
    <mc:Fallback>
      <p:transition spd="slow" advClick="0" advTm="2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6735"/>
            <a:ext cx="4306542" cy="6821265"/>
          </a:xfrm>
        </p:spPr>
      </p:pic>
    </p:spTree>
    <p:extLst>
      <p:ext uri="{BB962C8B-B14F-4D97-AF65-F5344CB8AC3E}">
        <p14:creationId xmlns:p14="http://schemas.microsoft.com/office/powerpoint/2010/main" val="72137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0">
        <p:blinds dir="vert"/>
      </p:transition>
    </mc:Choice>
    <mc:Fallback>
      <p:transition spd="slow" advClick="0" advTm="2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0"/>
            <a:ext cx="6522956" cy="6858000"/>
          </a:xfrm>
        </p:spPr>
      </p:pic>
    </p:spTree>
    <p:extLst>
      <p:ext uri="{BB962C8B-B14F-4D97-AF65-F5344CB8AC3E}">
        <p14:creationId xmlns:p14="http://schemas.microsoft.com/office/powerpoint/2010/main" val="3111959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10000">
        <p14:rippl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0"/>
            <a:ext cx="9224446" cy="6858000"/>
          </a:xfrm>
        </p:spPr>
      </p:pic>
    </p:spTree>
    <p:extLst>
      <p:ext uri="{BB962C8B-B14F-4D97-AF65-F5344CB8AC3E}">
        <p14:creationId xmlns:p14="http://schemas.microsoft.com/office/powerpoint/2010/main" val="1262958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10000">
        <p14:honeycomb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782"/>
            <a:ext cx="8897119" cy="6871855"/>
          </a:xfrm>
        </p:spPr>
      </p:pic>
    </p:spTree>
    <p:extLst>
      <p:ext uri="{BB962C8B-B14F-4D97-AF65-F5344CB8AC3E}">
        <p14:creationId xmlns:p14="http://schemas.microsoft.com/office/powerpoint/2010/main" val="95901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0752"/>
          </a:xfrm>
        </p:spPr>
      </p:pic>
    </p:spTree>
    <p:extLst>
      <p:ext uri="{BB962C8B-B14F-4D97-AF65-F5344CB8AC3E}">
        <p14:creationId xmlns:p14="http://schemas.microsoft.com/office/powerpoint/2010/main" val="3195333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0"/>
            <a:ext cx="4998114" cy="6887950"/>
          </a:xfrm>
        </p:spPr>
      </p:pic>
    </p:spTree>
    <p:extLst>
      <p:ext uri="{BB962C8B-B14F-4D97-AF65-F5344CB8AC3E}">
        <p14:creationId xmlns:p14="http://schemas.microsoft.com/office/powerpoint/2010/main" val="302137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14:shred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919" y="0"/>
            <a:ext cx="5124657" cy="6858000"/>
          </a:xfrm>
        </p:spPr>
      </p:pic>
    </p:spTree>
    <p:extLst>
      <p:ext uri="{BB962C8B-B14F-4D97-AF65-F5344CB8AC3E}">
        <p14:creationId xmlns:p14="http://schemas.microsoft.com/office/powerpoint/2010/main" val="36825914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10000">
        <p15:prstTrans prst="curtains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885"/>
            <a:ext cx="8610599" cy="6839042"/>
          </a:xfrm>
        </p:spPr>
      </p:pic>
    </p:spTree>
    <p:extLst>
      <p:ext uri="{BB962C8B-B14F-4D97-AF65-F5344CB8AC3E}">
        <p14:creationId xmlns:p14="http://schemas.microsoft.com/office/powerpoint/2010/main" val="584513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20000">
        <p15:prstTrans prst="curtains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38"/>
            <a:ext cx="8229600" cy="6851962"/>
          </a:xfrm>
        </p:spPr>
      </p:pic>
    </p:spTree>
    <p:extLst>
      <p:ext uri="{BB962C8B-B14F-4D97-AF65-F5344CB8AC3E}">
        <p14:creationId xmlns:p14="http://schemas.microsoft.com/office/powerpoint/2010/main" val="1164357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0">
        <p15:prstTrans prst="drape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393943" cy="6858000"/>
          </a:xfrm>
        </p:spPr>
      </p:pic>
    </p:spTree>
    <p:extLst>
      <p:ext uri="{BB962C8B-B14F-4D97-AF65-F5344CB8AC3E}">
        <p14:creationId xmlns:p14="http://schemas.microsoft.com/office/powerpoint/2010/main" val="3513756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0">
        <p15:prstTrans prst="wind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11" y="0"/>
            <a:ext cx="7642009" cy="6851073"/>
          </a:xfrm>
        </p:spPr>
      </p:pic>
    </p:spTree>
    <p:extLst>
      <p:ext uri="{BB962C8B-B14F-4D97-AF65-F5344CB8AC3E}">
        <p14:creationId xmlns:p14="http://schemas.microsoft.com/office/powerpoint/2010/main" val="15528641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fallOve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8"/>
          <a:stretch/>
        </p:blipFill>
        <p:spPr>
          <a:xfrm>
            <a:off x="2362200" y="27709"/>
            <a:ext cx="462850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9886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prestige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-267130"/>
            <a:ext cx="5524382" cy="7125130"/>
          </a:xfrm>
        </p:spPr>
      </p:pic>
    </p:spTree>
    <p:extLst>
      <p:ext uri="{BB962C8B-B14F-4D97-AF65-F5344CB8AC3E}">
        <p14:creationId xmlns:p14="http://schemas.microsoft.com/office/powerpoint/2010/main" val="1518722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fracture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-157164"/>
            <a:ext cx="5486400" cy="7042641"/>
          </a:xfrm>
        </p:spPr>
      </p:pic>
    </p:spTree>
    <p:extLst>
      <p:ext uri="{BB962C8B-B14F-4D97-AF65-F5344CB8AC3E}">
        <p14:creationId xmlns:p14="http://schemas.microsoft.com/office/powerpoint/2010/main" val="4126881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crush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-189411"/>
            <a:ext cx="5444095" cy="7047411"/>
          </a:xfrm>
        </p:spPr>
      </p:pic>
    </p:spTree>
    <p:extLst>
      <p:ext uri="{BB962C8B-B14F-4D97-AF65-F5344CB8AC3E}">
        <p14:creationId xmlns:p14="http://schemas.microsoft.com/office/powerpoint/2010/main" val="3665751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0">
        <p15:prstTrans prst="pageCurlDouble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394</TotalTime>
  <Words>13</Words>
  <Application>Microsoft Office PowerPoint</Application>
  <PresentationFormat>On-screen Show (4:3)</PresentationFormat>
  <Paragraphs>12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Arial Narrow</vt:lpstr>
      <vt:lpstr>Calibri</vt:lpstr>
      <vt:lpstr>Horizon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Elizabeth Rodriguez</cp:lastModifiedBy>
  <cp:revision>16</cp:revision>
  <dcterms:created xsi:type="dcterms:W3CDTF">2014-11-18T20:04:10Z</dcterms:created>
  <dcterms:modified xsi:type="dcterms:W3CDTF">2014-11-21T03:05:56Z</dcterms:modified>
</cp:coreProperties>
</file>